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ТЕРРИТОРИИ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ТЕРРИТОРИИ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75300" y="2060848"/>
            <a:ext cx="8069542" cy="240065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При нахождении вне здания объекта немедленно уйти в сторону от опасности, по возможности покинуть территорию объекта и сообщить родителям (законным представителям) о своем месте нахождения</a:t>
            </a:r>
            <a:r>
              <a:rPr lang="ru-RU" dirty="0" smtClean="0"/>
              <a:t>.</a:t>
            </a:r>
          </a:p>
          <a:p>
            <a:endParaRPr lang="ru-RU" sz="800" dirty="0" smtClean="0"/>
          </a:p>
          <a:p>
            <a:pPr marL="285750" indent="-28575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возможности покинуть территорию объекта; </a:t>
            </a:r>
            <a:endParaRPr lang="ru-RU" dirty="0" smtClean="0"/>
          </a:p>
          <a:p>
            <a:endParaRPr lang="ru-RU" sz="800" dirty="0" smtClean="0"/>
          </a:p>
          <a:p>
            <a:pPr marL="285750" indent="-285750">
              <a:buFontTx/>
              <a:buChar char="-"/>
            </a:pPr>
            <a:r>
              <a:rPr lang="ru-RU" dirty="0"/>
              <a:t>Сообщить о случившимся в правоохранительные органы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800" dirty="0"/>
          </a:p>
          <a:p>
            <a:pPr marL="285750" indent="-285750">
              <a:buFontTx/>
              <a:buChar char="-"/>
            </a:pPr>
            <a:r>
              <a:rPr lang="ru-RU" dirty="0"/>
              <a:t>В случае нахождения в непосредственной близости работника организации сообщить ему об опасности и далее действовать по его указаниям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47308" y="5017244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- при нахождении в здании объекта переместиться в ближайшее помещение, уводя за собой людей, находящихся поблизости и далее действовать в указанном ниже порядке; 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</a:p>
          <a:p>
            <a:r>
              <a:rPr lang="ru-RU" dirty="0" smtClean="0"/>
              <a:t>2.  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Помочь работнику </a:t>
            </a:r>
            <a:r>
              <a:rPr lang="ru-RU" dirty="0" smtClean="0"/>
              <a:t>Университета </a:t>
            </a:r>
            <a:r>
              <a:rPr lang="ru-RU" dirty="0"/>
              <a:t>заблокировать входы, в том числе с помощью мебели (самостоятельно заблокировать входы, если рядом не оказалось работника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суток).</a:t>
            </a:r>
          </a:p>
          <a:p>
            <a:r>
              <a:rPr lang="ru-RU" dirty="0" smtClean="0"/>
              <a:t>4. </a:t>
            </a:r>
            <a:r>
              <a:rPr lang="ru-RU" b="1" dirty="0"/>
              <a:t>Обеспечить 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Р</a:t>
            </a:r>
            <a:r>
              <a:rPr lang="ru-RU" dirty="0" smtClean="0"/>
              <a:t>азместится </a:t>
            </a:r>
            <a:r>
              <a:rPr lang="ru-RU" dirty="0"/>
              <a:t>наиболее безопасным из возможных способов, как можно дальше от входов, ближе к капитальным стенам, ниже уровня оконных проемов, под прикрытием мебели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Сохранять спокойствие, разговаривать тихо, внимательно слушать и выполнять указания работника </a:t>
            </a:r>
            <a:r>
              <a:rPr lang="ru-RU" dirty="0" smtClean="0"/>
              <a:t>Университета.</a:t>
            </a:r>
          </a:p>
          <a:p>
            <a:r>
              <a:rPr lang="ru-RU" dirty="0" smtClean="0"/>
              <a:t>7. </a:t>
            </a:r>
            <a:r>
              <a:rPr lang="ru-RU" dirty="0"/>
              <a:t>Оказать помощь и поддержку другим обучающимся только по указанию работника </a:t>
            </a:r>
            <a:r>
              <a:rPr lang="ru-RU" dirty="0" smtClean="0"/>
              <a:t>Университета.</a:t>
            </a:r>
          </a:p>
          <a:p>
            <a:r>
              <a:rPr lang="ru-RU" dirty="0" smtClean="0"/>
              <a:t>8. </a:t>
            </a:r>
            <a:r>
              <a:rPr lang="ru-RU" dirty="0"/>
              <a:t>Разблокировать выходы и выходить из помещения только по указанию работника </a:t>
            </a:r>
            <a:r>
              <a:rPr lang="ru-RU" dirty="0" smtClean="0"/>
              <a:t>Университета, </a:t>
            </a:r>
            <a:r>
              <a:rPr lang="ru-RU" dirty="0"/>
              <a:t>руководителя или </a:t>
            </a:r>
            <a:r>
              <a:rPr lang="ru-RU" dirty="0" smtClean="0"/>
              <a:t>полицейских.</a:t>
            </a:r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25925" y="3433156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mtClean="0"/>
              <a:t>- Не </a:t>
            </a:r>
            <a:r>
              <a:rPr lang="ru-RU" dirty="0"/>
              <a:t>провоцировать нарушителя;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смотреть ему/им в глаза;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привлекать к себе внимание.</a:t>
            </a:r>
          </a:p>
          <a:p>
            <a:r>
              <a:rPr lang="ru-RU" dirty="0"/>
              <a:t>- </a:t>
            </a:r>
            <a:r>
              <a:rPr lang="ru-RU" dirty="0" smtClean="0"/>
              <a:t>Выполнять </a:t>
            </a:r>
            <a:r>
              <a:rPr lang="ru-RU" dirty="0"/>
              <a:t>все требования нарушителя.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делать резких движений.</a:t>
            </a:r>
          </a:p>
          <a:p>
            <a:r>
              <a:rPr lang="ru-RU" dirty="0"/>
              <a:t>- </a:t>
            </a:r>
            <a:r>
              <a:rPr lang="ru-RU" dirty="0" smtClean="0"/>
              <a:t>На </a:t>
            </a:r>
            <a:r>
              <a:rPr lang="ru-RU" dirty="0"/>
              <a:t>все свои действия спрашивать разрешение у нарушителя.  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допускать паники.</a:t>
            </a:r>
          </a:p>
          <a:p>
            <a:r>
              <a:rPr lang="ru-RU" dirty="0"/>
              <a:t> </a:t>
            </a:r>
            <a:endParaRPr lang="ru-RU" dirty="0"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63177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B05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219839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pPr lvl="0"/>
            <a:r>
              <a:rPr lang="ru-RU" dirty="0" smtClean="0"/>
              <a:t>5.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7.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8.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954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При </a:t>
            </a:r>
            <a:r>
              <a:rPr lang="ru-RU" sz="2000" u="sng" dirty="0">
                <a:solidFill>
                  <a:srgbClr val="00B050"/>
                </a:solidFill>
              </a:rPr>
              <a:t>проведения операции </a:t>
            </a:r>
            <a:r>
              <a:rPr lang="ru-RU" sz="2000" dirty="0">
                <a:solidFill>
                  <a:srgbClr val="00B050"/>
                </a:solidFill>
              </a:rPr>
              <a:t>по пресечению вооруженного нападения: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9317" y="59492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Сохраняйте умственную и физическую активность. Помните, правоохранительные органы делают все, чтобы вас освободить.</a:t>
            </a: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488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71</cp:revision>
  <cp:lastPrinted>2019-01-12T21:32:01Z</cp:lastPrinted>
  <dcterms:modified xsi:type="dcterms:W3CDTF">2023-03-08T11:10:52Z</dcterms:modified>
</cp:coreProperties>
</file>